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147483594" r:id="rId5"/>
    <p:sldId id="271" r:id="rId6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FBAE40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153A"/>
    <a:srgbClr val="016F96"/>
    <a:srgbClr val="0064C8"/>
    <a:srgbClr val="C8E6E6"/>
    <a:srgbClr val="99D6EC"/>
    <a:srgbClr val="FFBE3C"/>
    <a:srgbClr val="E1BE3C"/>
    <a:srgbClr val="A0C84D"/>
    <a:srgbClr val="B197D3"/>
    <a:srgbClr val="0028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DF18680-E054-41AD-8BC1-D1AEF772440D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25E5076-3810-47DD-B79F-674D7AD40C01}" styleName="濃色スタイル 1 - アクセント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濃色スタイル 1 - アクセント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濃色スタイル 1 - アクセント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濃色スタイル 1 - アクセント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濃色スタイル 1 - アクセント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濃色スタイル 2 - アクセント 5/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濃色スタイル 2 - アクセント 3/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濃色スタイル 2 - アクセント 1/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スタイル (濃色)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034E78-7F5D-4C2E-B375-FC64B27BC917}" styleName="スタイル (濃色)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濃色スタイル 1 - アクセント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74C1A8A3-306A-4EB7-A6B1-4F7E0EB9C5D6}" styleName="中間スタイル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中間スタイル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中間スタイル 3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中間スタイル 3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中間スタイル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E171933-4619-4E11-9A3F-F7608DF75F80}" styleName="中間スタイル 1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>
      <p:cViewPr varScale="1">
        <p:scale>
          <a:sx n="80" d="100"/>
          <a:sy n="80" d="100"/>
        </p:scale>
        <p:origin x="720" y="90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2"/>
          <a:sy n="1" d="2"/>
        </p:scale>
        <p:origin x="0" y="0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機密性○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‹#›</a:t>
            </a:fld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extLst>
    <p:ext uri="{56416CCD-93CA-4268-BC5B-53C4BB910035}">
      <p15:sldGuideLst xmlns:p15="http://schemas.microsoft.com/office/powerpoint/2012/main">
        <p15:guide id="1" orient="horz" pos="3107" userDrawn="1">
          <p15:clr>
            <a:srgbClr val="F26B43"/>
          </p15:clr>
        </p15:guide>
        <p15:guide id="2" pos="2121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400" b="0" i="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/>
              <a:t>機密性○</a:t>
            </a:r>
            <a:endParaRPr lang="en-US" altLang="ja-JP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FD35E722-DCEB-4B9B-850A-0990A504E4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b="0" i="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1pPr>
    <a:lvl2pPr marL="457200" algn="l" defTabSz="914400" rtl="0" eaLnBrk="1" latinLnBrk="0" hangingPunct="1">
      <a:defRPr kumimoji="1" sz="1200" b="0" i="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2pPr>
    <a:lvl3pPr marL="914400" algn="l" defTabSz="914400" rtl="0" eaLnBrk="1" latinLnBrk="0" hangingPunct="1">
      <a:defRPr kumimoji="1" sz="1200" b="0" i="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3pPr>
    <a:lvl4pPr marL="1371600" algn="l" defTabSz="914400" rtl="0" eaLnBrk="1" latinLnBrk="0" hangingPunct="1">
      <a:defRPr kumimoji="1" sz="1200" b="0" i="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4pPr>
    <a:lvl5pPr marL="1828800" algn="l" defTabSz="914400" rtl="0" eaLnBrk="1" latinLnBrk="0" hangingPunct="1">
      <a:defRPr kumimoji="1" sz="1200" b="0" i="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アイコン&#10;&#10;低い精度で自動的に生成された説明">
            <a:extLst>
              <a:ext uri="{FF2B5EF4-FFF2-40B4-BE49-F238E27FC236}">
                <a16:creationId xmlns:a16="http://schemas.microsoft.com/office/drawing/2014/main" id="{FC794AD5-6155-63B8-738F-1B694503F74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1151"/>
          <a:stretch/>
        </p:blipFill>
        <p:spPr>
          <a:xfrm>
            <a:off x="1059873" y="0"/>
            <a:ext cx="8090270" cy="1978429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332307" y="3082756"/>
            <a:ext cx="8479385" cy="935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08000" rIns="0" bIns="72000">
            <a:spAutoFit/>
          </a:bodyPr>
          <a:lstStyle>
            <a:lvl1pPr algn="ctr">
              <a:lnSpc>
                <a:spcPct val="130000"/>
              </a:lnSpc>
              <a:defRPr lang="ja-JP" altLang="en-US" sz="4000" b="1" i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/>
            <a:r>
              <a:rPr kumimoji="1" lang="ja-JP" altLang="en-US" dirty="0"/>
              <a:t>スライドタイトル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342071" y="5024338"/>
            <a:ext cx="8479384" cy="49244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30000"/>
              </a:lnSpc>
              <a:buNone/>
              <a:defRPr lang="ja-JP" altLang="en-US" sz="1600" b="0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4pPr>
              <a:defRPr>
                <a:latin typeface="+mj-ea"/>
                <a:ea typeface="+mj-ea"/>
              </a:defRPr>
            </a:lvl4pPr>
            <a:lvl5pPr>
              <a:defRPr>
                <a:latin typeface="+mj-ea"/>
                <a:ea typeface="+mj-ea"/>
              </a:defRPr>
            </a:lvl5pPr>
            <a:lvl6pPr>
              <a:defRPr sz="1600">
                <a:latin typeface="+mj-ea"/>
                <a:ea typeface="+mj-ea"/>
              </a:defRPr>
            </a:lvl6pPr>
            <a:lvl7pPr>
              <a:defRPr sz="1600">
                <a:latin typeface="+mn-ea"/>
                <a:ea typeface="+mn-ea"/>
              </a:defRPr>
            </a:lvl7pPr>
            <a:lvl8pPr>
              <a:defRPr sz="1600">
                <a:latin typeface="+mj-ea"/>
                <a:ea typeface="+mj-ea"/>
              </a:defRPr>
            </a:lvl8pPr>
            <a:lvl9pPr>
              <a:defRPr sz="1600">
                <a:latin typeface="+mn-ea"/>
                <a:ea typeface="+mn-ea"/>
              </a:defRPr>
            </a:lvl9pPr>
          </a:lstStyle>
          <a:p>
            <a:pPr marL="0" marR="0" lvl="0" indent="0" algn="ctr" defTabSz="91442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1" lang="en-US" altLang="ja-JP" dirty="0"/>
              <a:t>20XX</a:t>
            </a:r>
            <a:r>
              <a:rPr kumimoji="1" lang="ja-JP" altLang="en-US" dirty="0"/>
              <a:t>年</a:t>
            </a:r>
            <a:r>
              <a:rPr kumimoji="1" lang="en-US" altLang="ja-JP" dirty="0"/>
              <a:t>XX</a:t>
            </a:r>
            <a:r>
              <a:rPr kumimoji="1" lang="ja-JP" altLang="en-US" dirty="0"/>
              <a:t>月</a:t>
            </a:r>
            <a:r>
              <a:rPr kumimoji="1" lang="en-US" altLang="ja-JP" dirty="0"/>
              <a:t>XX</a:t>
            </a:r>
            <a:r>
              <a:rPr kumimoji="1" lang="ja-JP" altLang="en-US" dirty="0"/>
              <a:t>日</a:t>
            </a:r>
            <a:br>
              <a:rPr kumimoji="1" lang="en-US" altLang="ja-JP" dirty="0"/>
            </a:br>
            <a:r>
              <a:rPr lang="en-US" altLang="zh-TW" dirty="0"/>
              <a:t>XXXX</a:t>
            </a:r>
            <a:r>
              <a:rPr lang="zh-TW" altLang="en-US" dirty="0"/>
              <a:t>部局 </a:t>
            </a:r>
            <a:r>
              <a:rPr lang="en-US" altLang="zh-TW" dirty="0"/>
              <a:t>XXXX</a:t>
            </a:r>
            <a:r>
              <a:rPr lang="zh-TW" altLang="en-US" dirty="0"/>
              <a:t>課</a:t>
            </a: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612D356F-4C2F-28EC-F402-2C41058E844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671" y="174348"/>
            <a:ext cx="1496534" cy="792480"/>
          </a:xfrm>
          <a:prstGeom prst="rect">
            <a:avLst/>
          </a:prstGeom>
        </p:spPr>
      </p:pic>
      <p:pic>
        <p:nvPicPr>
          <p:cNvPr id="4" name="図 3" descr="アイコン&#10;&#10;低い精度で自動的に生成された説明">
            <a:extLst>
              <a:ext uri="{FF2B5EF4-FFF2-40B4-BE49-F238E27FC236}">
                <a16:creationId xmlns:a16="http://schemas.microsoft.com/office/drawing/2014/main" id="{16991417-B160-3E3B-5F4C-35DA0F1759B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566"/>
          <a:stretch/>
        </p:blipFill>
        <p:spPr>
          <a:xfrm>
            <a:off x="-6142" y="4164577"/>
            <a:ext cx="7880374" cy="2704407"/>
          </a:xfrm>
          <a:prstGeom prst="rect">
            <a:avLst/>
          </a:prstGeom>
        </p:spPr>
      </p:pic>
      <p:sp>
        <p:nvSpPr>
          <p:cNvPr id="6" name="スライド番号プレースホルダー 4">
            <a:extLst>
              <a:ext uri="{FF2B5EF4-FFF2-40B4-BE49-F238E27FC236}">
                <a16:creationId xmlns:a16="http://schemas.microsoft.com/office/drawing/2014/main" id="{BBCC16C2-9372-B05B-2EBA-2F71B019D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1877" y="6433200"/>
            <a:ext cx="392123" cy="424800"/>
          </a:xfrm>
          <a:prstGeom prst="rect">
            <a:avLst/>
          </a:prstGeom>
          <a:noFill/>
        </p:spPr>
        <p:txBody>
          <a:bodyPr lIns="0" tIns="0" rIns="144000" bIns="144000"/>
          <a:lstStyle>
            <a:lvl1pPr algn="r">
              <a:defRPr sz="1400" b="0" i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217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_Inde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スライド番号プレースホルダー 4">
            <a:extLst>
              <a:ext uri="{FF2B5EF4-FFF2-40B4-BE49-F238E27FC236}">
                <a16:creationId xmlns:a16="http://schemas.microsoft.com/office/drawing/2014/main" id="{7F8B39E5-E5C4-1549-647B-B2CE8575C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1877" y="6433200"/>
            <a:ext cx="392123" cy="424800"/>
          </a:xfrm>
          <a:prstGeom prst="rect">
            <a:avLst/>
          </a:prstGeom>
          <a:noFill/>
        </p:spPr>
        <p:txBody>
          <a:bodyPr lIns="0" tIns="0" rIns="144000" bIns="144000"/>
          <a:lstStyle>
            <a:lvl1pPr algn="r">
              <a:defRPr sz="1400" b="0" i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/>
          </a:p>
        </p:txBody>
      </p:sp>
      <p:sp>
        <p:nvSpPr>
          <p:cNvPr id="50" name="タイトル 1">
            <a:extLst>
              <a:ext uri="{FF2B5EF4-FFF2-40B4-BE49-F238E27FC236}">
                <a16:creationId xmlns:a16="http://schemas.microsoft.com/office/drawing/2014/main" id="{CA219888-D0B6-F250-7902-1434DE0CF4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305" y="366717"/>
            <a:ext cx="8479385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>
              <a:defRPr lang="ja-JP" altLang="en-US" sz="3200" b="1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/>
              <a:t>目次</a:t>
            </a:r>
          </a:p>
        </p:txBody>
      </p:sp>
      <p:sp>
        <p:nvSpPr>
          <p:cNvPr id="51" name="テキスト プレースホルダー 9">
            <a:extLst>
              <a:ext uri="{FF2B5EF4-FFF2-40B4-BE49-F238E27FC236}">
                <a16:creationId xmlns:a16="http://schemas.microsoft.com/office/drawing/2014/main" id="{4894F5FE-60A5-361A-5A8D-0D265407E8D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2304" y="6498007"/>
            <a:ext cx="7410461" cy="123111"/>
          </a:xfrm>
          <a:noFill/>
        </p:spPr>
        <p:txBody>
          <a:bodyPr wrap="square" lIns="0" tIns="0" rIns="0" bIns="0" anchor="ctr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800" b="0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参考</a:t>
            </a:r>
            <a:r>
              <a:rPr kumimoji="1" lang="en-US" altLang="ja-JP"/>
              <a:t>/</a:t>
            </a:r>
            <a:r>
              <a:rPr kumimoji="1" lang="ja-JP" altLang="en-US"/>
              <a:t>引用文献等：</a:t>
            </a:r>
            <a:r>
              <a:rPr kumimoji="1" lang="en-US" altLang="ja-JP"/>
              <a:t>8pt</a:t>
            </a:r>
          </a:p>
        </p:txBody>
      </p:sp>
      <p:sp>
        <p:nvSpPr>
          <p:cNvPr id="3" name="テキスト プレースホルダー 8">
            <a:extLst>
              <a:ext uri="{FF2B5EF4-FFF2-40B4-BE49-F238E27FC236}">
                <a16:creationId xmlns:a16="http://schemas.microsoft.com/office/drawing/2014/main" id="{3EE3E01E-3F79-A45A-7179-85544275E81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32304" y="1138194"/>
            <a:ext cx="5497612" cy="2360234"/>
          </a:xfrm>
        </p:spPr>
        <p:txBody>
          <a:bodyPr/>
          <a:lstStyle>
            <a:lvl1pPr marL="342908" indent="-342908">
              <a:lnSpc>
                <a:spcPct val="130000"/>
              </a:lnSpc>
              <a:buClr>
                <a:schemeClr val="tx1"/>
              </a:buClr>
              <a:buFont typeface="+mj-lt"/>
              <a:buAutoNum type="arabicPeriod"/>
              <a:defRPr sz="1600" b="0" i="0">
                <a:latin typeface="+mn-ea"/>
                <a:ea typeface="+mn-ea"/>
              </a:defRPr>
            </a:lvl1pPr>
            <a:lvl4pPr>
              <a:defRPr sz="1600">
                <a:latin typeface="+mn-ea"/>
                <a:ea typeface="+mn-ea"/>
              </a:defRPr>
            </a:lvl4pPr>
            <a:lvl5pPr>
              <a:defRPr sz="1600">
                <a:latin typeface="+mn-ea"/>
                <a:ea typeface="+mn-ea"/>
              </a:defRPr>
            </a:lvl5pPr>
            <a:lvl6pPr>
              <a:defRPr sz="1600">
                <a:latin typeface="+mn-ea"/>
                <a:ea typeface="+mn-ea"/>
              </a:defRPr>
            </a:lvl6pPr>
          </a:lstStyle>
          <a:p>
            <a:pPr lvl="0"/>
            <a:r>
              <a:rPr kumimoji="1" lang="ja-JP" altLang="en-US" dirty="0"/>
              <a:t>セクション</a:t>
            </a:r>
            <a:r>
              <a:rPr kumimoji="1" lang="en-US" altLang="ja-JP" dirty="0"/>
              <a:t> 01</a:t>
            </a:r>
          </a:p>
          <a:p>
            <a:pPr lvl="0"/>
            <a:r>
              <a:rPr kumimoji="1" lang="ja-JP" altLang="en-US" dirty="0"/>
              <a:t>セクション</a:t>
            </a:r>
            <a:r>
              <a:rPr kumimoji="1" lang="en-US" altLang="ja-JP" dirty="0"/>
              <a:t> 02</a:t>
            </a:r>
          </a:p>
          <a:p>
            <a:pPr lvl="0"/>
            <a:r>
              <a:rPr kumimoji="1" lang="ja-JP" altLang="en-US" dirty="0"/>
              <a:t>セクション</a:t>
            </a:r>
            <a:r>
              <a:rPr kumimoji="1" lang="en-US" altLang="ja-JP" dirty="0"/>
              <a:t> 03</a:t>
            </a:r>
          </a:p>
          <a:p>
            <a:pPr lvl="0"/>
            <a:r>
              <a:rPr kumimoji="1" lang="ja-JP" altLang="en-US" dirty="0"/>
              <a:t>セクション</a:t>
            </a:r>
            <a:r>
              <a:rPr kumimoji="1" lang="en-US" altLang="ja-JP" dirty="0"/>
              <a:t> 04</a:t>
            </a:r>
          </a:p>
          <a:p>
            <a:pPr marL="342908" marR="0" lvl="0" indent="-342908" algn="l" defTabSz="91442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buFont typeface="+mj-lt"/>
              <a:buAutoNum type="arabicPeriod"/>
              <a:tabLst/>
              <a:defRPr/>
            </a:pPr>
            <a:r>
              <a:rPr kumimoji="1" lang="ja-JP" altLang="en-US" dirty="0"/>
              <a:t>セクション</a:t>
            </a:r>
            <a:r>
              <a:rPr kumimoji="1" lang="en-US" altLang="ja-JP" dirty="0"/>
              <a:t> 05</a:t>
            </a:r>
          </a:p>
        </p:txBody>
      </p:sp>
      <p:sp>
        <p:nvSpPr>
          <p:cNvPr id="4" name="テキスト プレースホルダー 8">
            <a:extLst>
              <a:ext uri="{FF2B5EF4-FFF2-40B4-BE49-F238E27FC236}">
                <a16:creationId xmlns:a16="http://schemas.microsoft.com/office/drawing/2014/main" id="{66F75DC8-7F8B-DE8F-5A34-63C830C27B7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829915" y="1138194"/>
            <a:ext cx="1912850" cy="2360234"/>
          </a:xfrm>
        </p:spPr>
        <p:txBody>
          <a:bodyPr/>
          <a:lstStyle>
            <a:lvl1pPr marL="0" indent="0" algn="r">
              <a:lnSpc>
                <a:spcPct val="130000"/>
              </a:lnSpc>
              <a:buFont typeface="+mj-lt"/>
              <a:buNone/>
              <a:defRPr sz="1600" b="0" i="0">
                <a:latin typeface="+mj-ea"/>
                <a:ea typeface="+mj-ea"/>
              </a:defRPr>
            </a:lvl1pPr>
            <a:lvl4pPr>
              <a:defRPr sz="1600">
                <a:latin typeface="+mj-ea"/>
                <a:ea typeface="+mj-ea"/>
              </a:defRPr>
            </a:lvl4pPr>
            <a:lvl5pPr>
              <a:defRPr sz="1600">
                <a:latin typeface="+mj-ea"/>
                <a:ea typeface="+mj-ea"/>
              </a:defRPr>
            </a:lvl5pPr>
            <a:lvl6pPr>
              <a:defRPr>
                <a:latin typeface="+mj-ea"/>
                <a:ea typeface="+mj-ea"/>
              </a:defRPr>
            </a:lvl6pPr>
            <a:lvl7pPr>
              <a:defRPr>
                <a:latin typeface="+mj-ea"/>
                <a:ea typeface="+mj-ea"/>
              </a:defRPr>
            </a:lvl7pPr>
          </a:lstStyle>
          <a:p>
            <a:pPr marL="0" indent="0" algn="r">
              <a:buNone/>
            </a:pPr>
            <a:r>
              <a:rPr lang="en-US" altLang="ja-JP"/>
              <a:t>------- 001</a:t>
            </a:r>
            <a:endParaRPr lang="ja-JP" altLang="en-US"/>
          </a:p>
          <a:p>
            <a:pPr marL="0" lvl="0" indent="0" algn="r">
              <a:buNone/>
            </a:pPr>
            <a:r>
              <a:rPr lang="en-US" altLang="ja-JP"/>
              <a:t>------- 001</a:t>
            </a:r>
            <a:endParaRPr lang="ja-JP" altLang="en-US"/>
          </a:p>
          <a:p>
            <a:pPr marL="0" lvl="0" indent="0" algn="r">
              <a:buNone/>
            </a:pPr>
            <a:r>
              <a:rPr lang="en-US" altLang="ja-JP"/>
              <a:t>------- 001</a:t>
            </a:r>
          </a:p>
          <a:p>
            <a:pPr marL="0" indent="0" algn="r">
              <a:buNone/>
            </a:pPr>
            <a:r>
              <a:rPr lang="en-US" altLang="ja-JP"/>
              <a:t>------- 001</a:t>
            </a:r>
          </a:p>
          <a:p>
            <a:pPr marL="0" marR="0" lvl="0" indent="0" algn="r" defTabSz="91442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buFont typeface="+mj-lt"/>
              <a:buNone/>
              <a:tabLst/>
              <a:defRPr/>
            </a:pPr>
            <a:r>
              <a:rPr lang="en-US" altLang="ja-JP"/>
              <a:t>------- 001</a:t>
            </a:r>
          </a:p>
        </p:txBody>
      </p:sp>
      <p:pic>
        <p:nvPicPr>
          <p:cNvPr id="5" name="図 4" descr="図形 が含まれている画像&#10;&#10;自動的に生成された説明">
            <a:extLst>
              <a:ext uri="{FF2B5EF4-FFF2-40B4-BE49-F238E27FC236}">
                <a16:creationId xmlns:a16="http://schemas.microsoft.com/office/drawing/2014/main" id="{DB3F85C5-509B-257D-8B3C-FC178DFD6638}"/>
              </a:ext>
            </a:extLst>
          </p:cNvPr>
          <p:cNvPicPr>
            <a:picLocks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693"/>
          <a:stretch/>
        </p:blipFill>
        <p:spPr>
          <a:xfrm>
            <a:off x="-3339" y="-1"/>
            <a:ext cx="9144000" cy="4890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35078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  <p15:guide id="2" pos="2204" userDrawn="1">
          <p15:clr>
            <a:srgbClr val="FBAE40"/>
          </p15:clr>
        </p15:guide>
        <p15:guide id="3" pos="2476" userDrawn="1">
          <p15:clr>
            <a:srgbClr val="FBAE40"/>
          </p15:clr>
        </p15:guide>
        <p15:guide id="4" pos="2340" userDrawn="1">
          <p15:clr>
            <a:srgbClr val="FBAE40"/>
          </p15:clr>
        </p15:guide>
        <p15:guide id="5" pos="1235" userDrawn="1">
          <p15:clr>
            <a:srgbClr val="FBAE40"/>
          </p15:clr>
        </p15:guide>
        <p15:guide id="6" pos="1133" userDrawn="1">
          <p15:clr>
            <a:srgbClr val="FBAE40"/>
          </p15:clr>
        </p15:guide>
        <p15:guide id="7" pos="163" userDrawn="1">
          <p15:clr>
            <a:srgbClr val="FBAE40"/>
          </p15:clr>
        </p15:guide>
        <p15:guide id="8" pos="3446" userDrawn="1">
          <p15:clr>
            <a:srgbClr val="FBAE40"/>
          </p15:clr>
        </p15:guide>
        <p15:guide id="9" pos="3548" userDrawn="1">
          <p15:clr>
            <a:srgbClr val="FBAE40"/>
          </p15:clr>
        </p15:guide>
        <p15:guide id="10" pos="4517" userDrawn="1">
          <p15:clr>
            <a:srgbClr val="FBAE40"/>
          </p15:clr>
        </p15:guide>
        <p15:guide id="12" orient="horz" pos="4088" userDrawn="1">
          <p15:clr>
            <a:srgbClr val="FBAE40"/>
          </p15:clr>
        </p15:guide>
        <p15:guide id="13" orient="horz" pos="3861" userDrawn="1">
          <p15:clr>
            <a:srgbClr val="FBAE40"/>
          </p15:clr>
        </p15:guide>
        <p15:guide id="14" orient="horz" pos="595" userDrawn="1">
          <p15:clr>
            <a:srgbClr val="FBAE40"/>
          </p15:clr>
        </p15:guide>
        <p15:guide id="15" orient="horz" pos="709" userDrawn="1">
          <p15:clr>
            <a:srgbClr val="FBAE40"/>
          </p15:clr>
        </p15:guide>
        <p15:guide id="16" orient="horz" pos="1366" userDrawn="1">
          <p15:clr>
            <a:srgbClr val="FBAE40"/>
          </p15:clr>
        </p15:guide>
        <p15:guide id="17" orient="horz" pos="2614" userDrawn="1">
          <p15:clr>
            <a:srgbClr val="FBAE40"/>
          </p15:clr>
        </p15:guide>
        <p15:guide id="18" orient="horz" pos="1480" userDrawn="1">
          <p15:clr>
            <a:srgbClr val="FBAE40"/>
          </p15:clr>
        </p15:guide>
        <p15:guide id="19" orient="horz" pos="2727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_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 descr="図形&#10;&#10;低い精度で自動的に生成された説明">
            <a:extLst>
              <a:ext uri="{FF2B5EF4-FFF2-40B4-BE49-F238E27FC236}">
                <a16:creationId xmlns:a16="http://schemas.microsoft.com/office/drawing/2014/main" id="{F10D23A2-2E8E-9DA5-6CF5-DDC0A8455B1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293" y="0"/>
            <a:ext cx="8152707" cy="6858000"/>
          </a:xfrm>
          <a:prstGeom prst="rect">
            <a:avLst/>
          </a:prstGeom>
        </p:spPr>
      </p:pic>
      <p:sp>
        <p:nvSpPr>
          <p:cNvPr id="3" name="タイトル 1">
            <a:extLst>
              <a:ext uri="{FF2B5EF4-FFF2-40B4-BE49-F238E27FC236}">
                <a16:creationId xmlns:a16="http://schemas.microsoft.com/office/drawing/2014/main" id="{16547944-49EF-1EFF-32E6-905A8579D21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32307" y="3082756"/>
            <a:ext cx="8479385" cy="935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08000" rIns="0" bIns="72000">
            <a:spAutoFit/>
          </a:bodyPr>
          <a:lstStyle>
            <a:lvl1pPr algn="l">
              <a:lnSpc>
                <a:spcPct val="130000"/>
              </a:lnSpc>
              <a:defRPr lang="ja-JP" altLang="en-US" sz="4000" b="1" i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/>
            <a:r>
              <a:rPr kumimoji="1" lang="en-US" altLang="ja-JP" dirty="0"/>
              <a:t>01. </a:t>
            </a:r>
            <a:r>
              <a:rPr kumimoji="1" lang="ja-JP" altLang="en-US" dirty="0"/>
              <a:t>セクション名</a:t>
            </a:r>
          </a:p>
        </p:txBody>
      </p:sp>
      <p:sp>
        <p:nvSpPr>
          <p:cNvPr id="4" name="スライド番号プレースホルダー 4">
            <a:extLst>
              <a:ext uri="{FF2B5EF4-FFF2-40B4-BE49-F238E27FC236}">
                <a16:creationId xmlns:a16="http://schemas.microsoft.com/office/drawing/2014/main" id="{DD9E6EA3-3310-5612-2D80-6F218C2F7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1877" y="6433200"/>
            <a:ext cx="392123" cy="424800"/>
          </a:xfrm>
          <a:prstGeom prst="rect">
            <a:avLst/>
          </a:prstGeom>
          <a:noFill/>
        </p:spPr>
        <p:txBody>
          <a:bodyPr lIns="0" tIns="0" rIns="144000" bIns="144000"/>
          <a:lstStyle>
            <a:lvl1pPr algn="r">
              <a:defRPr sz="1400" b="0" i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644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4_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スライド番号プレースホルダー 4">
            <a:extLst>
              <a:ext uri="{FF2B5EF4-FFF2-40B4-BE49-F238E27FC236}">
                <a16:creationId xmlns:a16="http://schemas.microsoft.com/office/drawing/2014/main" id="{7F8B39E5-E5C4-1549-647B-B2CE8575C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1877" y="6433200"/>
            <a:ext cx="392123" cy="424800"/>
          </a:xfrm>
          <a:prstGeom prst="rect">
            <a:avLst/>
          </a:prstGeom>
          <a:noFill/>
        </p:spPr>
        <p:txBody>
          <a:bodyPr lIns="0" tIns="0" rIns="144000" bIns="144000"/>
          <a:lstStyle>
            <a:lvl1pPr algn="r">
              <a:defRPr sz="1400" b="0" i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/>
          </a:p>
        </p:txBody>
      </p:sp>
      <p:sp>
        <p:nvSpPr>
          <p:cNvPr id="50" name="タイトル 1">
            <a:extLst>
              <a:ext uri="{FF2B5EF4-FFF2-40B4-BE49-F238E27FC236}">
                <a16:creationId xmlns:a16="http://schemas.microsoft.com/office/drawing/2014/main" id="{CA219888-D0B6-F250-7902-1434DE0CF4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305" y="366717"/>
            <a:ext cx="8479382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>
              <a:defRPr lang="ja-JP" altLang="en-US" sz="3200" b="1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スライドタイトル：</a:t>
            </a:r>
            <a:r>
              <a:rPr kumimoji="1" lang="en-US" altLang="ja-JP"/>
              <a:t>13</a:t>
            </a:r>
            <a:r>
              <a:rPr kumimoji="1" lang="ja-JP" altLang="en-US"/>
              <a:t>字以内 </a:t>
            </a:r>
            <a:r>
              <a:rPr kumimoji="1" lang="en-US" altLang="ja-JP"/>
              <a:t>32pt</a:t>
            </a:r>
            <a:endParaRPr kumimoji="1" lang="ja-JP" altLang="en-US"/>
          </a:p>
        </p:txBody>
      </p:sp>
      <p:sp>
        <p:nvSpPr>
          <p:cNvPr id="51" name="テキスト プレースホルダー 9">
            <a:extLst>
              <a:ext uri="{FF2B5EF4-FFF2-40B4-BE49-F238E27FC236}">
                <a16:creationId xmlns:a16="http://schemas.microsoft.com/office/drawing/2014/main" id="{4894F5FE-60A5-361A-5A8D-0D265407E8D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2304" y="6498007"/>
            <a:ext cx="7410461" cy="123111"/>
          </a:xfrm>
          <a:noFill/>
        </p:spPr>
        <p:txBody>
          <a:bodyPr wrap="square" lIns="0" tIns="0" rIns="0" bIns="0" anchor="ctr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800" b="0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出典先：</a:t>
            </a:r>
            <a:r>
              <a:rPr kumimoji="1" lang="en-US" altLang="ja-JP"/>
              <a:t>8pt</a:t>
            </a:r>
          </a:p>
        </p:txBody>
      </p:sp>
      <p:sp>
        <p:nvSpPr>
          <p:cNvPr id="52" name="テキスト プレースホルダー 11">
            <a:extLst>
              <a:ext uri="{FF2B5EF4-FFF2-40B4-BE49-F238E27FC236}">
                <a16:creationId xmlns:a16="http://schemas.microsoft.com/office/drawing/2014/main" id="{24C0F4B5-3232-8664-604F-8CF3AE3D63D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2302" y="1138196"/>
            <a:ext cx="8479385" cy="1067948"/>
          </a:xfrm>
          <a:solidFill>
            <a:srgbClr val="F3F6F6"/>
          </a:solidFill>
          <a:ln>
            <a:noFill/>
          </a:ln>
        </p:spPr>
        <p:txBody>
          <a:bodyPr vert="horz" wrap="square" lIns="216000" tIns="144000" rIns="216000" bIns="144000" rtlCol="0" anchor="t" anchorCtr="0">
            <a:spAutoFit/>
          </a:bodyPr>
          <a:lstStyle>
            <a:lvl1pPr marL="285757" indent="-285757">
              <a:lnSpc>
                <a:spcPct val="130000"/>
              </a:lnSpc>
              <a:buClr>
                <a:schemeClr val="tx1"/>
              </a:buClr>
              <a:buSzPct val="100000"/>
              <a:buFont typeface="メイリオ" panose="020B0604030504040204" pitchFamily="50" charset="-128"/>
              <a:buChar char="•"/>
              <a:defRPr lang="ja-JP" altLang="en-US" sz="2000" b="0" i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257181" lvl="0" indent="-257181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 dirty="0"/>
              <a:t>キーメッセージ：</a:t>
            </a:r>
            <a:r>
              <a:rPr kumimoji="1" lang="en-US" altLang="ja-JP" dirty="0"/>
              <a:t>1</a:t>
            </a:r>
            <a:r>
              <a:rPr kumimoji="1" lang="ja-JP" altLang="en-US" dirty="0"/>
              <a:t>行以内（約</a:t>
            </a:r>
            <a:r>
              <a:rPr kumimoji="1" lang="en-US" altLang="ja-JP" dirty="0"/>
              <a:t>35</a:t>
            </a:r>
            <a:r>
              <a:rPr kumimoji="1" lang="ja-JP" altLang="en-US" dirty="0"/>
              <a:t>字）３ポツまで </a:t>
            </a:r>
            <a:r>
              <a:rPr kumimoji="1" lang="en-US" altLang="ja-JP" dirty="0"/>
              <a:t>20pt</a:t>
            </a:r>
            <a:r>
              <a:rPr kumimoji="1" lang="ja-JP" altLang="en-US" dirty="0"/>
              <a:t>　行間はいじらない</a:t>
            </a:r>
            <a:endParaRPr kumimoji="1" lang="en-US" altLang="ja-JP" dirty="0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9E5CEE60-90F4-9775-0CB9-B864463E973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32263" y="3290112"/>
            <a:ext cx="3987692" cy="293721"/>
          </a:xfrm>
        </p:spPr>
        <p:txBody>
          <a:bodyPr lIns="72000" tIns="72000" rIns="72000" bIns="36000"/>
          <a:lstStyle>
            <a:lvl1pPr marL="0" indent="0">
              <a:buFont typeface="Arial" panose="020B0604020202020204" pitchFamily="34" charset="0"/>
              <a:buNone/>
              <a:defRPr sz="1200"/>
            </a:lvl1pPr>
            <a:lvl2pPr marL="344497" indent="0">
              <a:buNone/>
              <a:defRPr sz="1200"/>
            </a:lvl2pPr>
            <a:lvl3pPr marL="668354" indent="0">
              <a:buNone/>
              <a:defRPr sz="1200"/>
            </a:lvl3pPr>
            <a:lvl4pPr marL="936648" indent="0">
              <a:buNone/>
              <a:defRPr sz="1200"/>
            </a:lvl4pPr>
            <a:lvl5pPr marL="1298607" indent="0" algn="l">
              <a:buNone/>
              <a:defRPr sz="1200"/>
            </a:lvl5pPr>
          </a:lstStyle>
          <a:p>
            <a:pPr marL="171455" marR="0" lvl="0" indent="-171455" algn="l" defTabSz="91442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tabLst/>
              <a:defRPr/>
            </a:pPr>
            <a:r>
              <a:rPr kumimoji="1" lang="ja-JP" altLang="en-US" dirty="0"/>
              <a:t>本文：</a:t>
            </a:r>
            <a:r>
              <a:rPr kumimoji="1" lang="en-US" altLang="ja-JP" dirty="0"/>
              <a:t>40</a:t>
            </a:r>
            <a:r>
              <a:rPr kumimoji="1" lang="ja-JP" altLang="en-US" dirty="0"/>
              <a:t>字以内 </a:t>
            </a:r>
            <a:r>
              <a:rPr kumimoji="1" lang="en-US" altLang="ja-JP" dirty="0"/>
              <a:t>12pt /</a:t>
            </a:r>
            <a:r>
              <a:rPr kumimoji="1" lang="ja-JP" altLang="en-US" dirty="0"/>
              <a:t>プレゼン用 </a:t>
            </a:r>
            <a:r>
              <a:rPr kumimoji="1" lang="en-US" altLang="ja-JP" dirty="0"/>
              <a:t>16pt</a:t>
            </a:r>
            <a:endParaRPr kumimoji="1" lang="ja-JP" altLang="en-US" dirty="0"/>
          </a:p>
        </p:txBody>
      </p:sp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E59F7C88-40C4-3D1C-3928-583676EC176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853354" y="3290112"/>
            <a:ext cx="3987312" cy="293721"/>
          </a:xfrm>
          <a:noFill/>
        </p:spPr>
        <p:txBody>
          <a:bodyPr vert="horz" wrap="square" lIns="72000" tIns="72000" rIns="72000" bIns="36000" rtlCol="0">
            <a:spAutoFit/>
          </a:bodyPr>
          <a:lstStyle>
            <a:lvl1pPr marL="0" indent="0">
              <a:buNone/>
              <a:defRPr lang="ja-JP" altLang="en-US" sz="1200" smtClean="0"/>
            </a:lvl1pPr>
            <a:lvl2pPr>
              <a:defRPr lang="ja-JP" altLang="en-US" sz="1200" smtClean="0"/>
            </a:lvl2pPr>
            <a:lvl3pPr>
              <a:defRPr lang="ja-JP" altLang="en-US" sz="1200" smtClean="0"/>
            </a:lvl3pPr>
            <a:lvl4pPr>
              <a:defRPr lang="ja-JP" altLang="en-US" sz="1200" smtClean="0"/>
            </a:lvl4pPr>
            <a:lvl5pPr>
              <a:defRPr lang="ja-JP" altLang="en-US" sz="1200"/>
            </a:lvl5pPr>
          </a:lstStyle>
          <a:p>
            <a:pPr marL="342908" marR="0" lvl="0" indent="-342908" fontAlgn="auto">
              <a:lnSpc>
                <a:spcPct val="100000"/>
              </a:lnSpc>
              <a:buSzTx/>
              <a:tabLst/>
            </a:pPr>
            <a:r>
              <a:rPr kumimoji="1" lang="ja-JP" altLang="en-US"/>
              <a:t>本文：</a:t>
            </a:r>
            <a:r>
              <a:rPr kumimoji="1" lang="en-US" altLang="ja-JP"/>
              <a:t>40</a:t>
            </a:r>
            <a:r>
              <a:rPr kumimoji="1" lang="ja-JP" altLang="en-US"/>
              <a:t>字以内 </a:t>
            </a:r>
            <a:r>
              <a:rPr kumimoji="1" lang="en-US" altLang="ja-JP"/>
              <a:t>12pt /</a:t>
            </a:r>
            <a:r>
              <a:rPr kumimoji="1" lang="ja-JP" altLang="en-US"/>
              <a:t>プレゼン用 </a:t>
            </a:r>
            <a:r>
              <a:rPr kumimoji="1" lang="en-US" altLang="ja-JP"/>
              <a:t>16pt</a:t>
            </a:r>
            <a:endParaRPr kumimoji="1" lang="ja-JP" altLang="en-US"/>
          </a:p>
        </p:txBody>
      </p:sp>
      <p:sp>
        <p:nvSpPr>
          <p:cNvPr id="12" name="テキスト プレースホルダー 11">
            <a:extLst>
              <a:ext uri="{FF2B5EF4-FFF2-40B4-BE49-F238E27FC236}">
                <a16:creationId xmlns:a16="http://schemas.microsoft.com/office/drawing/2014/main" id="{E10F42EE-E182-F73B-ED47-4B1995A4EC2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2263" y="2712318"/>
            <a:ext cx="3987692" cy="958894"/>
          </a:xfrm>
          <a:solidFill>
            <a:schemeClr val="accent1"/>
          </a:solidFill>
        </p:spPr>
        <p:txBody>
          <a:bodyPr vert="horz" wrap="square" lIns="108000" tIns="108000" rIns="108000" bIns="72000" rtlCol="0">
            <a:spAutoFit/>
          </a:bodyPr>
          <a:lstStyle>
            <a:lvl1pPr marL="0" indent="0">
              <a:buNone/>
              <a:defRPr lang="ja-JP" altLang="en-US" b="1" dirty="0" smtClean="0">
                <a:solidFill>
                  <a:schemeClr val="bg1"/>
                </a:solidFill>
              </a:defRPr>
            </a:lvl1pPr>
            <a:lvl2pPr>
              <a:defRPr lang="ja-JP" altLang="en-US" dirty="0" smtClean="0">
                <a:solidFill>
                  <a:schemeClr val="bg1"/>
                </a:solidFill>
              </a:defRPr>
            </a:lvl2pPr>
            <a:lvl3pPr>
              <a:defRPr lang="ja-JP" altLang="en-US" dirty="0" smtClean="0">
                <a:solidFill>
                  <a:schemeClr val="bg1"/>
                </a:solidFill>
              </a:defRPr>
            </a:lvl3pPr>
            <a:lvl4pPr>
              <a:defRPr lang="ja-JP" altLang="en-US" dirty="0" smtClean="0">
                <a:solidFill>
                  <a:schemeClr val="bg1"/>
                </a:solidFill>
              </a:defRPr>
            </a:lvl4pPr>
            <a:lvl5pPr>
              <a:defRPr lang="ja-JP" altLang="en-US" dirty="0">
                <a:solidFill>
                  <a:schemeClr val="bg1"/>
                </a:solidFill>
              </a:defRPr>
            </a:lvl5pPr>
          </a:lstStyle>
          <a:p>
            <a:pPr marL="342908" marR="0" lvl="0" indent="-342908" algn="l" defTabSz="914423" rtl="0" eaLnBrk="1" fontAlgn="auto" latinLnBrk="0" hangingPunct="1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tabLst/>
              <a:defRPr/>
            </a:pPr>
            <a:r>
              <a:rPr kumimoji="1" lang="ja-JP" altLang="en-US" dirty="0"/>
              <a:t>見出し：</a:t>
            </a:r>
            <a:r>
              <a:rPr kumimoji="1" lang="en-US" altLang="ja-JP" dirty="0"/>
              <a:t>13</a:t>
            </a:r>
            <a:r>
              <a:rPr kumimoji="1" lang="ja-JP" altLang="en-US" dirty="0"/>
              <a:t>字以内 </a:t>
            </a:r>
            <a:r>
              <a:rPr kumimoji="1" lang="en-US" altLang="ja-JP" dirty="0"/>
              <a:t>16pt /</a:t>
            </a:r>
            <a:r>
              <a:rPr kumimoji="1" lang="ja-JP" altLang="en-US" dirty="0"/>
              <a:t>プレゼン用 </a:t>
            </a:r>
            <a:r>
              <a:rPr kumimoji="1" lang="en-US" altLang="ja-JP" dirty="0"/>
              <a:t>20pt</a:t>
            </a:r>
            <a:r>
              <a:rPr kumimoji="1" lang="ja-JP" altLang="en-US" dirty="0"/>
              <a:t>　</a:t>
            </a:r>
          </a:p>
        </p:txBody>
      </p:sp>
      <p:sp>
        <p:nvSpPr>
          <p:cNvPr id="14" name="テキスト プレースホルダー 13">
            <a:extLst>
              <a:ext uri="{FF2B5EF4-FFF2-40B4-BE49-F238E27FC236}">
                <a16:creationId xmlns:a16="http://schemas.microsoft.com/office/drawing/2014/main" id="{F051B484-ADEC-D7B0-A0E2-ADD29C85895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852634" y="2707268"/>
            <a:ext cx="3988032" cy="958894"/>
          </a:xfrm>
          <a:solidFill>
            <a:schemeClr val="accent1"/>
          </a:solidFill>
        </p:spPr>
        <p:txBody>
          <a:bodyPr vert="horz" wrap="square" lIns="108000" tIns="108000" rIns="108000" bIns="72000" rtlCol="0">
            <a:spAutoFit/>
          </a:bodyPr>
          <a:lstStyle>
            <a:lvl1pPr marL="0" indent="0">
              <a:buNone/>
              <a:defRPr lang="ja-JP" altLang="en-US" b="1" smtClean="0">
                <a:solidFill>
                  <a:schemeClr val="bg1"/>
                </a:solidFill>
              </a:defRPr>
            </a:lvl1pPr>
            <a:lvl2pPr>
              <a:defRPr lang="ja-JP" altLang="en-US" smtClean="0">
                <a:solidFill>
                  <a:schemeClr val="bg1"/>
                </a:solidFill>
              </a:defRPr>
            </a:lvl2pPr>
            <a:lvl3pPr>
              <a:defRPr lang="ja-JP" altLang="en-US" smtClean="0">
                <a:solidFill>
                  <a:schemeClr val="bg1"/>
                </a:solidFill>
              </a:defRPr>
            </a:lvl3pPr>
            <a:lvl4pPr>
              <a:defRPr lang="ja-JP" altLang="en-US" smtClean="0">
                <a:solidFill>
                  <a:schemeClr val="bg1"/>
                </a:solidFill>
              </a:defRPr>
            </a:lvl4pPr>
            <a:lvl5pPr>
              <a:defRPr lang="ja-JP" altLang="en-US">
                <a:solidFill>
                  <a:schemeClr val="bg1"/>
                </a:solidFill>
              </a:defRPr>
            </a:lvl5pPr>
          </a:lstStyle>
          <a:p>
            <a:pPr marL="342908" marR="0" lvl="0" indent="-342908" fontAlgn="auto">
              <a:lnSpc>
                <a:spcPct val="130000"/>
              </a:lnSpc>
              <a:buSzTx/>
              <a:tabLst/>
            </a:pPr>
            <a:r>
              <a:rPr kumimoji="1" lang="ja-JP" altLang="en-US" dirty="0"/>
              <a:t>見出し：</a:t>
            </a:r>
            <a:r>
              <a:rPr kumimoji="1" lang="en-US" altLang="ja-JP" dirty="0"/>
              <a:t>13</a:t>
            </a:r>
            <a:r>
              <a:rPr kumimoji="1" lang="ja-JP" altLang="en-US" dirty="0"/>
              <a:t>字以内 </a:t>
            </a:r>
            <a:r>
              <a:rPr kumimoji="1" lang="en-US" altLang="ja-JP" dirty="0"/>
              <a:t>16pt /</a:t>
            </a:r>
            <a:r>
              <a:rPr kumimoji="1" lang="ja-JP" altLang="en-US" dirty="0"/>
              <a:t>プレゼン用 </a:t>
            </a:r>
            <a:r>
              <a:rPr kumimoji="1" lang="en-US" altLang="ja-JP" dirty="0"/>
              <a:t>20pt</a:t>
            </a:r>
            <a:endParaRPr kumimoji="1" lang="ja-JP" altLang="en-US" dirty="0"/>
          </a:p>
        </p:txBody>
      </p:sp>
      <p:pic>
        <p:nvPicPr>
          <p:cNvPr id="3" name="図 2" descr="図形 が含まれている画像&#10;&#10;自動的に生成された説明">
            <a:extLst>
              <a:ext uri="{FF2B5EF4-FFF2-40B4-BE49-F238E27FC236}">
                <a16:creationId xmlns:a16="http://schemas.microsoft.com/office/drawing/2014/main" id="{5C792116-0207-2182-A1A5-BB2256A73537}"/>
              </a:ext>
            </a:extLst>
          </p:cNvPr>
          <p:cNvPicPr>
            <a:picLocks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693"/>
          <a:stretch/>
        </p:blipFill>
        <p:spPr>
          <a:xfrm>
            <a:off x="-3339" y="-1"/>
            <a:ext cx="9144000" cy="4890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137396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  <p15:guide id="7" pos="201" userDrawn="1">
          <p15:clr>
            <a:srgbClr val="FBAE40"/>
          </p15:clr>
        </p15:guide>
        <p15:guide id="10" pos="5559" userDrawn="1">
          <p15:clr>
            <a:srgbClr val="FBAE40"/>
          </p15:clr>
        </p15:guide>
        <p15:guide id="13" orient="horz" pos="4065" userDrawn="1">
          <p15:clr>
            <a:srgbClr val="FBAE40"/>
          </p15:clr>
        </p15:guide>
        <p15:guide id="14" pos="28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5_Basic（essay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テキスト プレースホルダー 11">
            <a:extLst>
              <a:ext uri="{FF2B5EF4-FFF2-40B4-BE49-F238E27FC236}">
                <a16:creationId xmlns:a16="http://schemas.microsoft.com/office/drawing/2014/main" id="{C145B5D5-4B5E-6D2D-BAD5-72DE5A197CE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27582" y="3378480"/>
            <a:ext cx="8479384" cy="293721"/>
          </a:xfrm>
          <a:noFill/>
        </p:spPr>
        <p:txBody>
          <a:bodyPr vert="horz" wrap="square" lIns="72000" tIns="72000" rIns="72000" bIns="36000" rtlCol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ja-JP" altLang="en-US" sz="1200" b="1" smtClean="0">
                <a:latin typeface="+mn-ea"/>
                <a:ea typeface="+mn-ea"/>
              </a:defRPr>
            </a:lvl1pPr>
            <a:lvl2pPr>
              <a:defRPr lang="ja-JP" altLang="en-US" sz="1200" smtClean="0">
                <a:latin typeface="+mn-ea"/>
                <a:ea typeface="+mn-ea"/>
              </a:defRPr>
            </a:lvl2pPr>
            <a:lvl3pPr>
              <a:defRPr lang="ja-JP" altLang="en-US" sz="1200" smtClean="0">
                <a:latin typeface="+mn-ea"/>
                <a:ea typeface="+mn-ea"/>
              </a:defRPr>
            </a:lvl3pPr>
            <a:lvl4pPr>
              <a:defRPr lang="ja-JP" altLang="en-US" sz="1200" smtClean="0">
                <a:latin typeface="+mn-ea"/>
                <a:ea typeface="+mn-ea"/>
              </a:defRPr>
            </a:lvl4pPr>
            <a:lvl5pPr>
              <a:defRPr lang="ja-JP" altLang="en-US" sz="1200">
                <a:latin typeface="+mn-ea"/>
                <a:ea typeface="+mn-ea"/>
              </a:defRPr>
            </a:lvl5pPr>
          </a:lstStyle>
          <a:p>
            <a:pPr lvl="0"/>
            <a:r>
              <a:rPr kumimoji="1" lang="ja-JP" altLang="en-US" dirty="0"/>
              <a:t>強調箇所は太字</a:t>
            </a:r>
            <a:endParaRPr kumimoji="1" lang="en-US" altLang="ja-JP" dirty="0"/>
          </a:p>
        </p:txBody>
      </p:sp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7C26272D-E711-7BDA-C6B1-F6E5FC5BB95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28246" y="1808202"/>
            <a:ext cx="8478716" cy="1452591"/>
          </a:xfrm>
          <a:noFill/>
        </p:spPr>
        <p:txBody>
          <a:bodyPr vert="horz" wrap="square" lIns="72000" tIns="72000" rIns="72000" bIns="36000" rtlCol="0">
            <a:noAutofit/>
          </a:bodyPr>
          <a:lstStyle>
            <a:lvl1pPr marL="0" indent="0">
              <a:buNone/>
              <a:defRPr lang="ja-JP" altLang="en-US" sz="1600" dirty="0" smtClean="0">
                <a:latin typeface="+mj-ea"/>
                <a:ea typeface="+mj-ea"/>
              </a:defRPr>
            </a:lvl1pPr>
            <a:lvl2pPr>
              <a:defRPr lang="ja-JP" altLang="en-US" sz="1200" dirty="0" smtClean="0">
                <a:latin typeface="+mj-ea"/>
                <a:ea typeface="+mj-ea"/>
              </a:defRPr>
            </a:lvl2pPr>
            <a:lvl3pPr>
              <a:defRPr lang="ja-JP" altLang="en-US" sz="1200" dirty="0" smtClean="0">
                <a:latin typeface="+mj-ea"/>
                <a:ea typeface="+mj-ea"/>
              </a:defRPr>
            </a:lvl3pPr>
            <a:lvl4pPr>
              <a:defRPr lang="ja-JP" altLang="en-US" sz="1200" dirty="0" smtClean="0">
                <a:latin typeface="+mj-ea"/>
                <a:ea typeface="+mj-ea"/>
              </a:defRPr>
            </a:lvl4pPr>
            <a:lvl5pPr>
              <a:defRPr lang="ja-JP" altLang="en-US" sz="1200" dirty="0">
                <a:latin typeface="+mj-ea"/>
                <a:ea typeface="+mj-ea"/>
              </a:defRPr>
            </a:lvl5pPr>
          </a:lstStyle>
          <a:p>
            <a:pPr marL="342908" marR="0" lvl="0" indent="-342908" algn="l" defTabSz="914423" rtl="0" eaLnBrk="1" fontAlgn="auto" latinLnBrk="0" hangingPunct="1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tabLst/>
              <a:defRPr/>
            </a:pPr>
            <a:r>
              <a:rPr kumimoji="1" lang="ja-JP" altLang="en-US" dirty="0"/>
              <a:t>本文：</a:t>
            </a:r>
            <a:r>
              <a:rPr kumimoji="1" lang="en-US" altLang="ja-JP" dirty="0"/>
              <a:t>40</a:t>
            </a:r>
            <a:r>
              <a:rPr kumimoji="1" lang="ja-JP" altLang="en-US" dirty="0"/>
              <a:t>字以内 </a:t>
            </a:r>
            <a:r>
              <a:rPr kumimoji="1" lang="en-US" altLang="ja-JP" dirty="0"/>
              <a:t>16pt /</a:t>
            </a:r>
            <a:r>
              <a:rPr kumimoji="1" lang="ja-JP" altLang="en-US" dirty="0"/>
              <a:t>プレゼン用 </a:t>
            </a:r>
            <a:r>
              <a:rPr kumimoji="1" lang="en-US" altLang="ja-JP" dirty="0"/>
              <a:t>16pt</a:t>
            </a:r>
            <a:r>
              <a:rPr kumimoji="1" lang="ja-JP" altLang="en-US" dirty="0"/>
              <a:t>　詳細はこの大きさで記載　</a:t>
            </a:r>
            <a:endParaRPr kumimoji="1" lang="en-US" altLang="ja-JP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34F52397-F9BC-CBFD-BF51-54DD7A02B4D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28250" y="1160415"/>
            <a:ext cx="3988777" cy="958894"/>
          </a:xfrm>
          <a:solidFill>
            <a:schemeClr val="accent1"/>
          </a:solidFill>
        </p:spPr>
        <p:txBody>
          <a:bodyPr vert="horz" wrap="square" lIns="108000" tIns="108000" rIns="108000" bIns="72000" rtlCol="0">
            <a:spAutoFit/>
          </a:bodyPr>
          <a:lstStyle>
            <a:lvl1pPr marL="0" indent="0">
              <a:buNone/>
              <a:defRPr lang="ja-JP" altLang="en-US" b="1" smtClean="0">
                <a:solidFill>
                  <a:schemeClr val="bg1"/>
                </a:solidFill>
              </a:defRPr>
            </a:lvl1pPr>
            <a:lvl2pPr>
              <a:defRPr lang="ja-JP" altLang="en-US" smtClean="0">
                <a:solidFill>
                  <a:schemeClr val="bg1"/>
                </a:solidFill>
              </a:defRPr>
            </a:lvl2pPr>
            <a:lvl3pPr>
              <a:defRPr lang="ja-JP" altLang="en-US" smtClean="0">
                <a:solidFill>
                  <a:schemeClr val="bg1"/>
                </a:solidFill>
              </a:defRPr>
            </a:lvl3pPr>
            <a:lvl4pPr>
              <a:defRPr lang="ja-JP" altLang="en-US" smtClean="0">
                <a:solidFill>
                  <a:schemeClr val="bg1"/>
                </a:solidFill>
              </a:defRPr>
            </a:lvl4pPr>
            <a:lvl5pPr>
              <a:defRPr lang="ja-JP" altLang="en-US">
                <a:solidFill>
                  <a:schemeClr val="bg1"/>
                </a:solidFill>
              </a:defRPr>
            </a:lvl5pPr>
          </a:lstStyle>
          <a:p>
            <a:pPr marL="342908" marR="0" lvl="0" indent="-342908" algn="l" defTabSz="914423" rtl="0" eaLnBrk="1" fontAlgn="auto" latinLnBrk="0" hangingPunct="1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tabLst/>
              <a:defRPr/>
            </a:pPr>
            <a:r>
              <a:rPr kumimoji="1" lang="ja-JP" altLang="en-US" dirty="0"/>
              <a:t>見出し：</a:t>
            </a:r>
            <a:r>
              <a:rPr kumimoji="1" lang="en-US" altLang="ja-JP" dirty="0"/>
              <a:t>13</a:t>
            </a:r>
            <a:r>
              <a:rPr kumimoji="1" lang="ja-JP" altLang="en-US" dirty="0"/>
              <a:t>字以内 </a:t>
            </a:r>
            <a:r>
              <a:rPr kumimoji="1" lang="en-US" altLang="ja-JP" dirty="0"/>
              <a:t>16pt /</a:t>
            </a:r>
            <a:r>
              <a:rPr kumimoji="1" lang="ja-JP" altLang="en-US" dirty="0"/>
              <a:t>プレゼン用 </a:t>
            </a:r>
            <a:r>
              <a:rPr kumimoji="1" lang="en-US" altLang="ja-JP" dirty="0"/>
              <a:t>20pt</a:t>
            </a:r>
            <a:r>
              <a:rPr kumimoji="1" lang="ja-JP" altLang="en-US" dirty="0"/>
              <a:t>　</a:t>
            </a:r>
          </a:p>
        </p:txBody>
      </p:sp>
      <p:sp>
        <p:nvSpPr>
          <p:cNvPr id="45" name="スライド番号プレースホルダー 4">
            <a:extLst>
              <a:ext uri="{FF2B5EF4-FFF2-40B4-BE49-F238E27FC236}">
                <a16:creationId xmlns:a16="http://schemas.microsoft.com/office/drawing/2014/main" id="{7F8B39E5-E5C4-1549-647B-B2CE8575C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1877" y="6433200"/>
            <a:ext cx="392123" cy="424800"/>
          </a:xfrm>
          <a:prstGeom prst="rect">
            <a:avLst/>
          </a:prstGeom>
          <a:noFill/>
        </p:spPr>
        <p:txBody>
          <a:bodyPr lIns="0" tIns="0" rIns="144000" bIns="144000"/>
          <a:lstStyle>
            <a:lvl1pPr algn="r">
              <a:defRPr sz="1400" b="0" i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/>
          </a:p>
        </p:txBody>
      </p:sp>
      <p:sp>
        <p:nvSpPr>
          <p:cNvPr id="50" name="タイトル 1">
            <a:extLst>
              <a:ext uri="{FF2B5EF4-FFF2-40B4-BE49-F238E27FC236}">
                <a16:creationId xmlns:a16="http://schemas.microsoft.com/office/drawing/2014/main" id="{CA219888-D0B6-F250-7902-1434DE0CF4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305" y="366717"/>
            <a:ext cx="8479382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>
              <a:defRPr lang="ja-JP" altLang="en-US" sz="3200" b="1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/>
              <a:t>スライドタイトル：</a:t>
            </a:r>
            <a:r>
              <a:rPr kumimoji="1" lang="en-US" altLang="ja-JP" dirty="0"/>
              <a:t>13</a:t>
            </a:r>
            <a:r>
              <a:rPr kumimoji="1" lang="ja-JP" altLang="en-US" dirty="0"/>
              <a:t>字以内 </a:t>
            </a:r>
            <a:r>
              <a:rPr kumimoji="1" lang="en-US" altLang="ja-JP" dirty="0"/>
              <a:t>32pt</a:t>
            </a:r>
            <a:endParaRPr kumimoji="1" lang="ja-JP" altLang="en-US" dirty="0"/>
          </a:p>
        </p:txBody>
      </p:sp>
      <p:sp>
        <p:nvSpPr>
          <p:cNvPr id="51" name="テキスト プレースホルダー 9">
            <a:extLst>
              <a:ext uri="{FF2B5EF4-FFF2-40B4-BE49-F238E27FC236}">
                <a16:creationId xmlns:a16="http://schemas.microsoft.com/office/drawing/2014/main" id="{4894F5FE-60A5-361A-5A8D-0D265407E8D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2304" y="6498007"/>
            <a:ext cx="7410461" cy="123111"/>
          </a:xfrm>
          <a:noFill/>
        </p:spPr>
        <p:txBody>
          <a:bodyPr wrap="square" lIns="0" tIns="0" rIns="0" bIns="0" anchor="ctr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800" b="0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出典先：</a:t>
            </a:r>
            <a:r>
              <a:rPr kumimoji="1" lang="en-US" altLang="ja-JP"/>
              <a:t>8pt</a:t>
            </a:r>
          </a:p>
        </p:txBody>
      </p:sp>
      <p:pic>
        <p:nvPicPr>
          <p:cNvPr id="2" name="図 1" descr="図形 が含まれている画像&#10;&#10;自動的に生成された説明">
            <a:extLst>
              <a:ext uri="{FF2B5EF4-FFF2-40B4-BE49-F238E27FC236}">
                <a16:creationId xmlns:a16="http://schemas.microsoft.com/office/drawing/2014/main" id="{01092CD6-290C-18A9-7C62-6C49FBE9228A}"/>
              </a:ext>
            </a:extLst>
          </p:cNvPr>
          <p:cNvPicPr>
            <a:picLocks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693"/>
          <a:stretch/>
        </p:blipFill>
        <p:spPr>
          <a:xfrm>
            <a:off x="-3339" y="-1"/>
            <a:ext cx="9144000" cy="4890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791471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  <p15:guide id="7" pos="187" userDrawn="1">
          <p15:clr>
            <a:srgbClr val="FBAE40"/>
          </p15:clr>
        </p15:guide>
        <p15:guide id="10" pos="5545" userDrawn="1">
          <p15:clr>
            <a:srgbClr val="FBAE40"/>
          </p15:clr>
        </p15:guide>
        <p15:guide id="13" orient="horz" pos="4050" userDrawn="1">
          <p15:clr>
            <a:srgbClr val="FBAE40"/>
          </p15:clr>
        </p15:guide>
        <p15:guide id="14" pos="288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6B6501-D9CC-4E3B-A996-37EB37042ED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2025/9/18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567F92-0D2C-4FF5-83C6-AA65A7F32FEC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052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32309" y="343154"/>
            <a:ext cx="8573539" cy="5847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32309" y="1340774"/>
            <a:ext cx="8573539" cy="2067847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3"/>
            <a:r>
              <a:rPr kumimoji="1" lang="ja-JP" altLang="en-US" dirty="0"/>
              <a:t>第４レベル</a:t>
            </a:r>
            <a:endParaRPr kumimoji="1" lang="en-US" altLang="ja-JP" dirty="0"/>
          </a:p>
          <a:p>
            <a:pPr lvl="4"/>
            <a:r>
              <a:rPr kumimoji="1" lang="ja-JP" altLang="en-US" dirty="0"/>
              <a:t>第５レベル</a:t>
            </a:r>
            <a:endParaRPr kumimoji="1" lang="en-US" altLang="ja-JP" dirty="0"/>
          </a:p>
        </p:txBody>
      </p:sp>
      <p:sp>
        <p:nvSpPr>
          <p:cNvPr id="8" name="スライド番号プレースホルダー 4">
            <a:extLst>
              <a:ext uri="{FF2B5EF4-FFF2-40B4-BE49-F238E27FC236}">
                <a16:creationId xmlns:a16="http://schemas.microsoft.com/office/drawing/2014/main" id="{162C5DDE-FFB5-076B-4D7A-92D4A63EFF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1387" y="6429024"/>
            <a:ext cx="392617" cy="424800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wrap="none" rtlCol="0" anchor="ctr"/>
          <a:lstStyle>
            <a:lvl1pPr algn="ctr">
              <a:defRPr kumimoji="0" lang="ja-JP" altLang="en-US" sz="1400" b="0" i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79" r:id="rId2"/>
    <p:sldLayoutId id="2147483676" r:id="rId3"/>
    <p:sldLayoutId id="2147483681" r:id="rId4"/>
    <p:sldLayoutId id="2147483697" r:id="rId5"/>
    <p:sldLayoutId id="2147483698" r:id="rId6"/>
  </p:sldLayoutIdLst>
  <p:hf hdr="0" ftr="0" dt="0"/>
  <p:txStyles>
    <p:titleStyle>
      <a:lvl1pPr algn="l" defTabSz="914423" rtl="0" eaLnBrk="1" latinLnBrk="0" hangingPunct="1">
        <a:spcBef>
          <a:spcPct val="0"/>
        </a:spcBef>
        <a:buNone/>
        <a:defRPr kumimoji="1" sz="3200" b="1" i="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1pPr>
    </p:titleStyle>
    <p:bodyStyle>
      <a:lvl1pPr marL="0" indent="0" algn="l" defTabSz="914423" rtl="0" eaLnBrk="1" latinLnBrk="0" hangingPunct="1">
        <a:spcBef>
          <a:spcPts val="600"/>
        </a:spcBef>
        <a:spcAft>
          <a:spcPts val="600"/>
        </a:spcAft>
        <a:buClr>
          <a:srgbClr val="002060"/>
        </a:buClr>
        <a:buFont typeface="Arial" panose="020B0604020202020204" pitchFamily="34" charset="0"/>
        <a:buNone/>
        <a:defRPr kumimoji="1" sz="2000" b="0" i="0" kern="1200">
          <a:solidFill>
            <a:schemeClr val="tx1"/>
          </a:solidFill>
          <a:latin typeface="+mj-ea"/>
          <a:ea typeface="+mj-ea"/>
          <a:cs typeface="メイリオ" panose="020B0604030504040204" pitchFamily="50" charset="-128"/>
        </a:defRPr>
      </a:lvl1pPr>
      <a:lvl2pPr marL="630254" indent="-285757" algn="l" defTabSz="914423" rtl="0" eaLnBrk="1" latinLnBrk="0" hangingPunct="1">
        <a:spcBef>
          <a:spcPts val="600"/>
        </a:spcBef>
        <a:spcAft>
          <a:spcPts val="600"/>
        </a:spcAft>
        <a:buFont typeface="メイリオ" panose="020B0604030504040204" pitchFamily="50" charset="-128"/>
        <a:buChar char="◦"/>
        <a:defRPr kumimoji="1" sz="1600" b="0" i="0" kern="1200">
          <a:solidFill>
            <a:schemeClr val="tx1"/>
          </a:solidFill>
          <a:latin typeface="+mj-ea"/>
          <a:ea typeface="+mj-ea"/>
          <a:cs typeface="メイリオ" panose="020B0604030504040204" pitchFamily="50" charset="-128"/>
        </a:defRPr>
      </a:lvl2pPr>
      <a:lvl3pPr marL="896960" indent="-228606" algn="l" defTabSz="914423" rtl="0" eaLnBrk="1" latinLnBrk="0" hangingPunct="1">
        <a:spcBef>
          <a:spcPts val="600"/>
        </a:spcBef>
        <a:spcAft>
          <a:spcPts val="600"/>
        </a:spcAft>
        <a:buFont typeface="メイリオ" panose="020B0604030504040204" pitchFamily="50" charset="-128"/>
        <a:buChar char="‒"/>
        <a:defRPr kumimoji="1" sz="1600" b="0" i="0" kern="1200">
          <a:solidFill>
            <a:schemeClr val="tx1"/>
          </a:solidFill>
          <a:latin typeface="+mj-ea"/>
          <a:ea typeface="+mj-ea"/>
          <a:cs typeface="メイリオ" panose="020B0604030504040204" pitchFamily="50" charset="-128"/>
        </a:defRPr>
      </a:lvl3pPr>
      <a:lvl4pPr marL="1165254" indent="-228606" algn="l" defTabSz="914423" rtl="0" eaLnBrk="1" latinLnBrk="0" hangingPunct="1">
        <a:spcBef>
          <a:spcPct val="20000"/>
        </a:spcBef>
        <a:buFont typeface="Meiryo UI" panose="020B0604030504040204" pitchFamily="50" charset="-128"/>
        <a:buChar char="∗"/>
        <a:defRPr kumimoji="1" sz="1600" kern="1200">
          <a:solidFill>
            <a:schemeClr val="tx1"/>
          </a:solidFill>
          <a:latin typeface="+mj-ea"/>
          <a:ea typeface="+mj-ea"/>
          <a:cs typeface="Meiryo UI" panose="020B0604030504040204" pitchFamily="50" charset="-128"/>
        </a:defRPr>
      </a:lvl4pPr>
      <a:lvl5pPr marL="1527213" indent="-228606" algn="l" defTabSz="914423" rtl="0" eaLnBrk="1" latinLnBrk="0" hangingPunct="1">
        <a:spcBef>
          <a:spcPct val="20000"/>
        </a:spcBef>
        <a:buFont typeface="Arial" pitchFamily="34" charset="0"/>
        <a:buChar char="»"/>
        <a:defRPr kumimoji="1" sz="1600" kern="1200">
          <a:solidFill>
            <a:schemeClr val="tx1"/>
          </a:solidFill>
          <a:latin typeface="+mj-ea"/>
          <a:ea typeface="+mj-ea"/>
          <a:cs typeface="Meiryo UI" panose="020B0604030504040204" pitchFamily="50" charset="-128"/>
        </a:defRPr>
      </a:lvl5pPr>
      <a:lvl6pPr marL="2514663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6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A1F957-C042-4624-E4ED-14F505FCDC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428839-FBDA-614C-2F52-53DB9ED7D0AE}"/>
              </a:ext>
            </a:extLst>
          </p:cNvPr>
          <p:cNvSpPr txBox="1"/>
          <p:nvPr/>
        </p:nvSpPr>
        <p:spPr>
          <a:xfrm>
            <a:off x="391956" y="1642000"/>
            <a:ext cx="8360088" cy="3857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3776" indent="-263776" defTabSz="844083">
              <a:lnSpc>
                <a:spcPct val="150000"/>
              </a:lnSpc>
              <a:buFont typeface="Wingdings" panose="05000000000000000000" pitchFamily="2" charset="2"/>
              <a:buChar char="l"/>
              <a:defRPr/>
            </a:pPr>
            <a:r>
              <a:rPr lang="ja-JP" altLang="en-US" sz="1662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個社名</a:t>
            </a:r>
            <a:endParaRPr lang="en-US" altLang="ja-JP" sz="1662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63776" indent="-263776" defTabSz="844083">
              <a:lnSpc>
                <a:spcPct val="150000"/>
              </a:lnSpc>
              <a:buFont typeface="Wingdings" panose="05000000000000000000" pitchFamily="2" charset="2"/>
              <a:buChar char="l"/>
              <a:defRPr/>
            </a:pPr>
            <a:r>
              <a:rPr lang="ja-JP" altLang="en-US" sz="1662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投資エリア</a:t>
            </a:r>
            <a:endParaRPr lang="en-US" altLang="ja-JP" sz="1662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63776" indent="-263776" defTabSz="844083">
              <a:lnSpc>
                <a:spcPct val="150000"/>
              </a:lnSpc>
              <a:buFont typeface="Wingdings" panose="05000000000000000000" pitchFamily="2" charset="2"/>
              <a:buChar char="l"/>
              <a:defRPr/>
            </a:pPr>
            <a:r>
              <a:rPr lang="ja-JP" altLang="en-US" sz="1662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投資時期・期間</a:t>
            </a:r>
            <a:endParaRPr lang="en-US" altLang="ja-JP" sz="1662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63776" indent="-263776" defTabSz="844083">
              <a:lnSpc>
                <a:spcPct val="150000"/>
              </a:lnSpc>
              <a:buFont typeface="Wingdings" panose="05000000000000000000" pitchFamily="2" charset="2"/>
              <a:buChar char="l"/>
              <a:defRPr/>
            </a:pPr>
            <a:r>
              <a:rPr lang="ja-JP" altLang="en-US" sz="1662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投資規模：○○億円　</a:t>
            </a:r>
            <a:endParaRPr lang="en-US" altLang="ja-JP" sz="1662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63776" indent="-263776" defTabSz="844083">
              <a:lnSpc>
                <a:spcPct val="150000"/>
              </a:lnSpc>
              <a:buFont typeface="Wingdings" panose="05000000000000000000" pitchFamily="2" charset="2"/>
              <a:buChar char="l"/>
              <a:defRPr/>
            </a:pPr>
            <a:r>
              <a:rPr lang="ja-JP" altLang="en-US" sz="1662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投資内容・効果</a:t>
            </a:r>
            <a:endParaRPr lang="en-US" altLang="ja-JP" sz="1662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844083">
              <a:lnSpc>
                <a:spcPct val="150000"/>
              </a:lnSpc>
              <a:defRPr/>
            </a:pPr>
            <a:endParaRPr lang="en-US" altLang="ja-JP" sz="1662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844083">
              <a:lnSpc>
                <a:spcPct val="150000"/>
              </a:lnSpc>
              <a:defRPr/>
            </a:pPr>
            <a:r>
              <a:rPr lang="ja-JP" altLang="en-US" sz="1662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（もしあれば）</a:t>
            </a:r>
            <a:endParaRPr lang="en-US" altLang="ja-JP" sz="1662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63776" indent="-263776" defTabSz="844083">
              <a:lnSpc>
                <a:spcPct val="150000"/>
              </a:lnSpc>
              <a:buFont typeface="Wingdings" panose="05000000000000000000" pitchFamily="2" charset="2"/>
              <a:buChar char="l"/>
              <a:defRPr/>
            </a:pPr>
            <a:r>
              <a:rPr lang="ja-JP" altLang="en-US" sz="1662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政策的位置づけ</a:t>
            </a:r>
            <a:endParaRPr lang="en-US" altLang="ja-JP" sz="1662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63776" indent="-263776" defTabSz="844083">
              <a:lnSpc>
                <a:spcPct val="150000"/>
              </a:lnSpc>
              <a:buFont typeface="Wingdings" panose="05000000000000000000" pitchFamily="2" charset="2"/>
              <a:buChar char="l"/>
              <a:defRPr/>
            </a:pPr>
            <a:r>
              <a:rPr lang="ja-JP" altLang="en-US" sz="1662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備考</a:t>
            </a:r>
            <a:br>
              <a:rPr lang="en-US" altLang="ja-JP" sz="1662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569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（例：国内外の情勢に伴い投資が伸び悩む・後ろだおされる・国外での投資が決定されるリスク）</a:t>
            </a:r>
            <a:endParaRPr lang="en-US" altLang="ja-JP" sz="1569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74F9663-ED95-2A59-C4C4-2C6C833951FB}"/>
              </a:ext>
            </a:extLst>
          </p:cNvPr>
          <p:cNvSpPr txBox="1"/>
          <p:nvPr/>
        </p:nvSpPr>
        <p:spPr>
          <a:xfrm>
            <a:off x="193178" y="417872"/>
            <a:ext cx="8810766" cy="618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44083">
              <a:defRPr/>
            </a:pPr>
            <a:r>
              <a:rPr lang="ja-JP" altLang="en-US" sz="1754" b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記載いただきたい事項</a:t>
            </a:r>
            <a:endParaRPr lang="en-US" altLang="ja-JP" sz="1754" b="1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defTabSz="844083">
              <a:defRPr/>
            </a:pPr>
            <a:r>
              <a:rPr lang="en-US" altLang="ja-JP" sz="1662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662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提出いただいた後、必要に応じ深掘りヒアリングをお願いすることを想定</a:t>
            </a:r>
            <a:endParaRPr lang="en-US" altLang="ja-JP" sz="1662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522C2353-75D2-786C-B7BA-D0D0050B8F4E}"/>
              </a:ext>
            </a:extLst>
          </p:cNvPr>
          <p:cNvSpPr txBox="1">
            <a:spLocks noGrp="1"/>
          </p:cNvSpPr>
          <p:nvPr/>
        </p:nvSpPr>
        <p:spPr>
          <a:xfrm>
            <a:off x="7162112" y="6236331"/>
            <a:ext cx="1969477" cy="337038"/>
          </a:xfrm>
          <a:prstGeom prst="rect">
            <a:avLst/>
          </a:prstGeom>
          <a:noFill/>
        </p:spPr>
        <p:txBody>
          <a:bodyPr anchor="ctr"/>
          <a:lstStyle/>
          <a:p>
            <a:pPr algn="r" defTabSz="844083">
              <a:defRPr/>
            </a:pPr>
            <a:fld id="{E6A1350F-E1CF-4C5E-BFDC-F84CD21CB137}" type="slidenum">
              <a:rPr lang="en-US" altLang="ja-JP" sz="1108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pPr algn="r" defTabSz="844083">
                <a:defRPr/>
              </a:pPr>
              <a:t>1</a:t>
            </a:fld>
            <a:endParaRPr lang="en-US" altLang="ja-JP" sz="1108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99195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CD3CDB-E9F3-3F13-9334-D43DA81E90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C1BE916-4746-FFF1-C46E-7FE159496062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28247" y="1835017"/>
            <a:ext cx="8478715" cy="1340853"/>
          </a:xfrm>
        </p:spPr>
        <p:txBody>
          <a:bodyPr/>
          <a:lstStyle/>
          <a:p>
            <a:r>
              <a:rPr kumimoji="1" lang="en-US" altLang="ja-JP" sz="1400" dirty="0"/>
              <a:t>【</a:t>
            </a:r>
            <a:r>
              <a:rPr kumimoji="1" lang="ja-JP" altLang="en-US" sz="1400" dirty="0"/>
              <a:t>投資対象設備</a:t>
            </a:r>
            <a:r>
              <a:rPr kumimoji="1" lang="en-US" altLang="ja-JP" sz="1400" dirty="0"/>
              <a:t>】</a:t>
            </a:r>
            <a:br>
              <a:rPr kumimoji="1" lang="en-US" altLang="ja-JP" sz="1400" dirty="0"/>
            </a:br>
            <a:r>
              <a:rPr kumimoji="1" lang="ja-JP" altLang="en-US" sz="1400" dirty="0"/>
              <a:t>例：建屋、機械装置、構築物、ソフトウェア</a:t>
            </a:r>
            <a:endParaRPr kumimoji="1" lang="en-US" altLang="ja-JP" sz="1400" dirty="0"/>
          </a:p>
          <a:p>
            <a:r>
              <a:rPr kumimoji="1" lang="en-US" altLang="ja-JP" sz="1400" dirty="0"/>
              <a:t>【</a:t>
            </a:r>
            <a:r>
              <a:rPr kumimoji="1" lang="ja-JP" altLang="en-US" sz="1400" dirty="0"/>
              <a:t>投資概要</a:t>
            </a:r>
            <a:r>
              <a:rPr kumimoji="1" lang="en-US" altLang="ja-JP" sz="1400" dirty="0"/>
              <a:t>】</a:t>
            </a:r>
            <a:br>
              <a:rPr kumimoji="1" lang="en-US" altLang="ja-JP" sz="1400" dirty="0"/>
            </a:br>
            <a:r>
              <a:rPr kumimoji="1" lang="ja-JP" altLang="en-US" sz="1400" dirty="0"/>
              <a:t>・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○○社は○○を製造している中小企業。高品質性が認められ、海外からの商談もうけているところ。業界全体も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XX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の影響で○○％の市場拡大が見込まれる。</a:t>
            </a:r>
            <a:b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・今次投資では特に△△の製造を増強することで、海外への輸出に対応する生産能力を得ることを狙う。</a:t>
            </a:r>
            <a:endParaRPr lang="en-US" altLang="ja-JP" sz="1400" dirty="0"/>
          </a:p>
          <a:p>
            <a:r>
              <a:rPr kumimoji="1" lang="en-US" altLang="ja-JP" sz="1400" dirty="0"/>
              <a:t>【</a:t>
            </a:r>
            <a:r>
              <a:rPr kumimoji="1" lang="ja-JP" altLang="en-US" sz="1400" dirty="0"/>
              <a:t>政策的意義</a:t>
            </a:r>
            <a:r>
              <a:rPr kumimoji="1" lang="en-US" altLang="ja-JP" sz="1400" dirty="0"/>
              <a:t>】</a:t>
            </a:r>
            <a:br>
              <a:rPr kumimoji="1" lang="en-US" altLang="ja-JP" sz="1400" dirty="0"/>
            </a:br>
            <a:r>
              <a:rPr kumimoji="1" lang="ja-JP" altLang="en-US" sz="1400" dirty="0"/>
              <a:t>（・もしあれば）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1584CB0-FA44-3E2E-6E13-0228ED36EBA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28250" y="1246851"/>
            <a:ext cx="8112366" cy="397201"/>
          </a:xfrm>
        </p:spPr>
        <p:txBody>
          <a:bodyPr/>
          <a:lstStyle/>
          <a:p>
            <a:r>
              <a:rPr kumimoji="1" lang="ja-JP" altLang="en-US" sz="1400" dirty="0"/>
              <a:t>投資額：○○億円規模　投資期間：○年間（</a:t>
            </a:r>
            <a:r>
              <a:rPr kumimoji="1" lang="en-US" altLang="ja-JP" sz="1400" dirty="0"/>
              <a:t>202X~203X</a:t>
            </a:r>
            <a:r>
              <a:rPr kumimoji="1" lang="ja-JP" altLang="en-US" sz="1400" dirty="0"/>
              <a:t>）　投資場所：○○県</a:t>
            </a:r>
            <a:r>
              <a:rPr kumimoji="1" lang="en-US" altLang="ja-JP" sz="1400" dirty="0"/>
              <a:t>××</a:t>
            </a:r>
            <a:r>
              <a:rPr kumimoji="1" lang="ja-JP" altLang="en-US" sz="1400" dirty="0"/>
              <a:t>市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549841C-06A3-C348-2CD8-5FFA56E7B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lang="en-US" altLang="ja-JP" smtClean="0"/>
              <a:pPr/>
              <a:t>2</a:t>
            </a:fld>
            <a:endParaRPr lang="en-US"/>
          </a:p>
        </p:txBody>
      </p:sp>
      <p:sp>
        <p:nvSpPr>
          <p:cNvPr id="6" name="タイトル 5">
            <a:extLst>
              <a:ext uri="{FF2B5EF4-FFF2-40B4-BE49-F238E27FC236}">
                <a16:creationId xmlns:a16="http://schemas.microsoft.com/office/drawing/2014/main" id="{43923DE1-7D41-4CEA-C90D-85D795B87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305" y="428272"/>
            <a:ext cx="8479382" cy="461665"/>
          </a:xfrm>
        </p:spPr>
        <p:txBody>
          <a:bodyPr/>
          <a:lstStyle/>
          <a:p>
            <a:r>
              <a:rPr kumimoji="1" lang="ja-JP" altLang="en-US" sz="2400" dirty="0"/>
              <a:t>事例：事業概要（例：○○の製造ライン新設）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E41B869-DF16-C58C-CBAA-8C655BD1D694}"/>
              </a:ext>
            </a:extLst>
          </p:cNvPr>
          <p:cNvSpPr/>
          <p:nvPr/>
        </p:nvSpPr>
        <p:spPr bwMode="auto">
          <a:xfrm>
            <a:off x="606333" y="4293096"/>
            <a:ext cx="3871882" cy="2058000"/>
          </a:xfrm>
          <a:prstGeom prst="rect">
            <a:avLst/>
          </a:prstGeom>
          <a:solidFill>
            <a:srgbClr val="DDDDDD"/>
          </a:solidFill>
          <a:ln w="9525">
            <a:solidFill>
              <a:srgbClr val="B2B2B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 anchor="ctr"/>
          <a:lstStyle/>
          <a:p>
            <a:pPr algn="ctr"/>
            <a:r>
              <a:rPr kumimoji="0" lang="ja-JP" altLang="en-US" sz="1108">
                <a:latin typeface="+mj-ea"/>
                <a:ea typeface="+mj-ea"/>
              </a:rPr>
              <a:t>事業所、イメージ写真（あれば）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3A85BA5-CF7F-848E-8380-917D21802692}"/>
              </a:ext>
            </a:extLst>
          </p:cNvPr>
          <p:cNvSpPr/>
          <p:nvPr/>
        </p:nvSpPr>
        <p:spPr bwMode="auto">
          <a:xfrm>
            <a:off x="5076056" y="4304096"/>
            <a:ext cx="3871882" cy="2058000"/>
          </a:xfrm>
          <a:prstGeom prst="rect">
            <a:avLst/>
          </a:prstGeom>
          <a:solidFill>
            <a:srgbClr val="DDDDDD"/>
          </a:solidFill>
          <a:ln w="9525">
            <a:solidFill>
              <a:srgbClr val="B2B2B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 anchor="ctr"/>
          <a:lstStyle/>
          <a:p>
            <a:pPr algn="ctr"/>
            <a:r>
              <a:rPr kumimoji="0" lang="ja-JP" altLang="en-US" sz="1108">
                <a:latin typeface="+mj-ea"/>
                <a:ea typeface="+mj-ea"/>
              </a:rPr>
              <a:t>事業所、イメージ写真（あれば）</a:t>
            </a:r>
          </a:p>
        </p:txBody>
      </p:sp>
    </p:spTree>
    <p:extLst>
      <p:ext uri="{BB962C8B-B14F-4D97-AF65-F5344CB8AC3E}">
        <p14:creationId xmlns:p14="http://schemas.microsoft.com/office/powerpoint/2010/main" val="768415212"/>
      </p:ext>
    </p:extLst>
  </p:cSld>
  <p:clrMapOvr>
    <a:masterClrMapping/>
  </p:clrMapOvr>
</p:sld>
</file>

<file path=ppt/theme/theme1.xml><?xml version="1.0" encoding="utf-8"?>
<a:theme xmlns:a="http://schemas.openxmlformats.org/drawingml/2006/main" name="【機○・記載例なし】">
  <a:themeElements>
    <a:clrScheme name="METI color palette">
      <a:dk1>
        <a:srgbClr val="000000"/>
      </a:dk1>
      <a:lt1>
        <a:srgbClr val="FEFFFF"/>
      </a:lt1>
      <a:dk2>
        <a:srgbClr val="000000"/>
      </a:dk2>
      <a:lt2>
        <a:srgbClr val="F8FBFB"/>
      </a:lt2>
      <a:accent1>
        <a:srgbClr val="016F96"/>
      </a:accent1>
      <a:accent2>
        <a:srgbClr val="0098D0"/>
      </a:accent2>
      <a:accent3>
        <a:srgbClr val="01AFDC"/>
      </a:accent3>
      <a:accent4>
        <a:srgbClr val="727070"/>
      </a:accent4>
      <a:accent5>
        <a:srgbClr val="DBDDDD"/>
      </a:accent5>
      <a:accent6>
        <a:srgbClr val="F6F9F7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square" rtlCol="0" anchor="ctr"/>
      <a:lstStyle>
        <a:defPPr algn="l">
          <a:defRPr kumimoji="0" sz="1200" dirty="0" smtClean="0">
            <a:latin typeface="+mj-ea"/>
            <a:ea typeface="+mj-ea"/>
          </a:defRPr>
        </a:defPPr>
      </a:lstStyle>
    </a:spDef>
    <a:txDef>
      <a:spPr>
        <a:noFill/>
      </a:spPr>
      <a:bodyPr wrap="square" rtlCol="0">
        <a:spAutoFit/>
      </a:bodyPr>
      <a:lstStyle>
        <a:defPPr marL="285750" indent="-285750" algn="l">
          <a:buFont typeface="Arial" panose="020B0604020202020204" pitchFamily="34" charset="0"/>
          <a:buChar char="•"/>
          <a:defRPr kumimoji="1" sz="1600" dirty="0" smtClean="0">
            <a:latin typeface="+mn-ea"/>
            <a:cs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METI Slide Format_DefaultTheme.pptx" id="{2F4818D7-655D-4077-89AA-242267508028}" vid="{0E5B690F-3A1C-4644-85FD-3F3212C13178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EEEC8431F10A4B46A871FB4DCA84CF3F" ma:contentTypeVersion="14" ma:contentTypeDescription="新しいドキュメントを作成します。" ma:contentTypeScope="" ma:versionID="f733fdc6a4e0c5e8d976a6b279d04501">
  <xsd:schema xmlns:xsd="http://www.w3.org/2001/XMLSchema" xmlns:xs="http://www.w3.org/2001/XMLSchema" xmlns:p="http://schemas.microsoft.com/office/2006/metadata/properties" xmlns:ns2="547cdc3e-53dc-4fec-b50b-6d0fb9e24faf" xmlns:ns3="ce29d33a-a603-4662-b02e-6bb4e8c17e3e" targetNamespace="http://schemas.microsoft.com/office/2006/metadata/properties" ma:root="true" ma:fieldsID="f2b9a6d1cbfde667e5e5e78edd34f04c" ns2:_="" ns3:_="">
    <xsd:import namespace="547cdc3e-53dc-4fec-b50b-6d0fb9e24faf"/>
    <xsd:import namespace="ce29d33a-a603-4662-b02e-6bb4e8c17e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7cdc3e-53dc-4fec-b50b-6d0fb9e24fa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f804ebf9-b652-43cc-9369-06696671cd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29d33a-a603-4662-b02e-6bb4e8c17e3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59897ca-f611-42d8-8cfe-3c219f57dea5}" ma:internalName="TaxCatchAll" ma:showField="CatchAllData" ma:web="ce29d33a-a603-4662-b02e-6bb4e8c17e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47cdc3e-53dc-4fec-b50b-6d0fb9e24faf">
      <Terms xmlns="http://schemas.microsoft.com/office/infopath/2007/PartnerControls"/>
    </lcf76f155ced4ddcb4097134ff3c332f>
    <TaxCatchAll xmlns="ce29d33a-a603-4662-b02e-6bb4e8c17e3e" xsi:nil="true"/>
  </documentManagement>
</p:properties>
</file>

<file path=customXml/itemProps1.xml><?xml version="1.0" encoding="utf-8"?>
<ds:datastoreItem xmlns:ds="http://schemas.openxmlformats.org/officeDocument/2006/customXml" ds:itemID="{4786807A-564E-443B-B814-3D0A091933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47cdc3e-53dc-4fec-b50b-6d0fb9e24faf"/>
    <ds:schemaRef ds:uri="ce29d33a-a603-4662-b02e-6bb4e8c17e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D37FD10-BBF2-4B1C-8EAD-9D7BDA68146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AC4BA2A-0EE0-41E1-8C71-EBBE690EC9EE}">
  <ds:schemaRefs>
    <ds:schemaRef ds:uri="http://purl.org/dc/terms/"/>
    <ds:schemaRef ds:uri="http://schemas.openxmlformats.org/package/2006/metadata/core-properties"/>
    <ds:schemaRef ds:uri="http://purl.org/dc/dcmitype/"/>
    <ds:schemaRef ds:uri="ce29d33a-a603-4662-b02e-6bb4e8c17e3e"/>
    <ds:schemaRef ds:uri="http://purl.org/dc/elements/1.1/"/>
    <ds:schemaRef ds:uri="547cdc3e-53dc-4fec-b50b-6d0fb9e24faf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14</TotalTime>
  <Words>219</Words>
  <Application>Microsoft Office PowerPoint</Application>
  <PresentationFormat>画面に合わせる (4:3)</PresentationFormat>
  <Paragraphs>20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Meiryo UI</vt:lpstr>
      <vt:lpstr>メイリオ</vt:lpstr>
      <vt:lpstr>Arial</vt:lpstr>
      <vt:lpstr>Wingdings</vt:lpstr>
      <vt:lpstr>【機○・記載例なし】</vt:lpstr>
      <vt:lpstr>PowerPoint プレゼンテーション</vt:lpstr>
      <vt:lpstr>事例：事業概要（例：○○の製造ライン新設）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Eriko SEKI (METI JPN)</dc:creator>
  <cp:keywords/>
  <dc:description/>
  <cp:lastModifiedBy>Eriko SEKI (METI JPN)</cp:lastModifiedBy>
  <cp:revision>1</cp:revision>
  <cp:lastPrinted>2025-09-18T04:20:06Z</cp:lastPrinted>
  <dcterms:created xsi:type="dcterms:W3CDTF">2025-09-18T04:10:59Z</dcterms:created>
  <dcterms:modified xsi:type="dcterms:W3CDTF">2025-09-18T04:25:07Z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0x010100EEEC8431F10A4B46A871FB4DCA84CF3F</vt:lpwstr>
  </property>
  <property fmtid="{D5CDD505-2E9C-101B-9397-08002B2CF9AE}" pid="3" name="MediaServiceImageTags">
    <vt:lpwstr/>
  </property>
</Properties>
</file>